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536F1B-BE1D-4251-B44C-A0C65196D07E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018C06-32DF-4B4E-AB16-C4187AB7A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971800"/>
            <a:ext cx="3313355" cy="1702160"/>
          </a:xfrm>
        </p:spPr>
        <p:txBody>
          <a:bodyPr>
            <a:noAutofit/>
          </a:bodyPr>
          <a:lstStyle/>
          <a:p>
            <a:r>
              <a:rPr lang="en-US" sz="4400" dirty="0" smtClean="0"/>
              <a:t>Pelham Library Guild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800600"/>
            <a:ext cx="3309803" cy="608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Information Meeting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26145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Library Guild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advocate for the library</a:t>
            </a:r>
          </a:p>
          <a:p>
            <a:r>
              <a:rPr lang="en-US" dirty="0" smtClean="0"/>
              <a:t>To increase community awareness and use of the library</a:t>
            </a:r>
          </a:p>
          <a:p>
            <a:r>
              <a:rPr lang="en-US" dirty="0" smtClean="0"/>
              <a:t>To volunteer at library events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 provide the library with suggestions and ideas for programming</a:t>
            </a:r>
          </a:p>
          <a:p>
            <a:r>
              <a:rPr lang="en-US" dirty="0" smtClean="0"/>
              <a:t>To raise money and support for a new library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Rendering of the NEW Pelham Public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r="106"/>
          <a:stretch/>
        </p:blipFill>
        <p:spPr>
          <a:xfrm>
            <a:off x="1219200" y="2217720"/>
            <a:ext cx="6637067" cy="4194788"/>
          </a:xfrm>
        </p:spPr>
      </p:pic>
    </p:spTree>
    <p:extLst>
      <p:ext uri="{BB962C8B-B14F-4D97-AF65-F5344CB8AC3E}">
        <p14:creationId xmlns:p14="http://schemas.microsoft.com/office/powerpoint/2010/main" val="7113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membership in the Guild entail?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Yearly membership fee of $10 per member (Membership fees are tax deductible and will be applied to the Building Fund)</a:t>
            </a:r>
          </a:p>
          <a:p>
            <a:r>
              <a:rPr lang="en-US" dirty="0" smtClean="0"/>
              <a:t>A commitment to volunteer at least twice at a Guild or Library event.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r>
              <a:rPr lang="en-US" dirty="0" smtClean="0"/>
              <a:t>Serve as an active member on a Guild committee.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4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Volunteer opportunities: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114800" cy="3576369"/>
          </a:xfrm>
        </p:spPr>
      </p:pic>
      <p:sp>
        <p:nvSpPr>
          <p:cNvPr id="7" name="TextBox 6"/>
          <p:cNvSpPr txBox="1"/>
          <p:nvPr/>
        </p:nvSpPr>
        <p:spPr>
          <a:xfrm>
            <a:off x="11430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Taste of Pelham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834384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Tuesday, March 7, 2017</a:t>
            </a:r>
            <a:endParaRPr lang="en-US" dirty="0" smtClean="0"/>
          </a:p>
          <a:p>
            <a:r>
              <a:rPr lang="en-US" dirty="0" smtClean="0"/>
              <a:t>Help with set up</a:t>
            </a:r>
          </a:p>
          <a:p>
            <a:r>
              <a:rPr lang="en-US" dirty="0" smtClean="0"/>
              <a:t>Put out signs</a:t>
            </a:r>
          </a:p>
          <a:p>
            <a:r>
              <a:rPr lang="en-US" dirty="0" smtClean="0"/>
              <a:t>Sell tickets</a:t>
            </a:r>
          </a:p>
          <a:p>
            <a:r>
              <a:rPr lang="en-US" dirty="0" smtClean="0"/>
              <a:t>Work the ticket booth</a:t>
            </a:r>
          </a:p>
          <a:p>
            <a:r>
              <a:rPr lang="en-US" dirty="0" smtClean="0"/>
              <a:t>Staff the Guild booth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at a Library or Guild event</a:t>
            </a:r>
          </a:p>
          <a:p>
            <a:r>
              <a:rPr lang="en-US" dirty="0" smtClean="0"/>
              <a:t>Help with set up or break down of a book sale</a:t>
            </a:r>
          </a:p>
          <a:p>
            <a:r>
              <a:rPr lang="en-US" dirty="0" smtClean="0"/>
              <a:t>Volunteer at the library by cleaning DVDs, marking out books for the book sale, or tidying shelves</a:t>
            </a:r>
          </a:p>
          <a:p>
            <a:r>
              <a:rPr lang="en-US" dirty="0" smtClean="0"/>
              <a:t>Staff a Guild booth at a community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024744" cy="877336"/>
          </a:xfrm>
        </p:spPr>
        <p:txBody>
          <a:bodyPr/>
          <a:lstStyle/>
          <a:p>
            <a:r>
              <a:rPr lang="en-US" dirty="0" smtClean="0"/>
              <a:t>Committees: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3776472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Taste of Pelham</a:t>
            </a:r>
          </a:p>
          <a:p>
            <a:r>
              <a:rPr lang="en-US" dirty="0" smtClean="0"/>
              <a:t>5 member committee to assist Debbie with planning and implementing The Taste of Pelham.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736848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Fundraising Committee</a:t>
            </a:r>
          </a:p>
          <a:p>
            <a:r>
              <a:rPr lang="en-US" dirty="0" smtClean="0"/>
              <a:t>Committee to plan fundraisers for the Building Fund, as well as solicit donations from area businesses and community members.</a:t>
            </a:r>
            <a:endParaRPr lang="en-US" dirty="0"/>
          </a:p>
        </p:txBody>
      </p:sp>
      <p:pic>
        <p:nvPicPr>
          <p:cNvPr id="1026" name="Picture 2" descr="C:\Users\mcampbell\AppData\Local\Microsoft\Windows\Temporary Internet Files\Content.IE5\YCM0BQTZ\money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37634" r="6729" b="9285"/>
          <a:stretch/>
        </p:blipFill>
        <p:spPr>
          <a:xfrm>
            <a:off x="838200" y="4501496"/>
            <a:ext cx="3580687" cy="1652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1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Benefits of membership: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Being a fundamental part of an historic moment in Pelham’s growth: the building of a new library</a:t>
            </a:r>
          </a:p>
          <a:p>
            <a:r>
              <a:rPr lang="en-US" dirty="0" smtClean="0"/>
              <a:t>Monthly emails on the progress of the building project and any Library or Guild events taking place</a:t>
            </a:r>
          </a:p>
          <a:p>
            <a:r>
              <a:rPr lang="en-US" dirty="0" smtClean="0"/>
              <a:t>First opportunity to see the new library before the general public</a:t>
            </a:r>
          </a:p>
          <a:p>
            <a:r>
              <a:rPr lang="en-US" dirty="0" smtClean="0"/>
              <a:t>Input into some of the features of the new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10239"/>
          <a:stretch/>
        </p:blipFill>
        <p:spPr>
          <a:xfrm>
            <a:off x="563310" y="834242"/>
            <a:ext cx="8077200" cy="514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1" y="361060"/>
            <a:ext cx="2041630" cy="2676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+mj-lt"/>
              </a:rPr>
              <a:t>Building a brighter future</a:t>
            </a:r>
            <a:endParaRPr lang="en-US" sz="4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2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286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Pelham Library Guild </vt:lpstr>
      <vt:lpstr>Purpose of the Library Guild</vt:lpstr>
      <vt:lpstr>Rendering of the NEW Pelham Public Library</vt:lpstr>
      <vt:lpstr>What does membership in the Guild entail?</vt:lpstr>
      <vt:lpstr>Volunteer opportunities:</vt:lpstr>
      <vt:lpstr>Other opportunities:</vt:lpstr>
      <vt:lpstr>Committees:</vt:lpstr>
      <vt:lpstr>Benefits of membership: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Pelham Library Guild</dc:title>
  <dc:creator>Mary Campbell</dc:creator>
  <cp:lastModifiedBy>Mary Campbell</cp:lastModifiedBy>
  <cp:revision>12</cp:revision>
  <dcterms:created xsi:type="dcterms:W3CDTF">2016-09-15T14:12:54Z</dcterms:created>
  <dcterms:modified xsi:type="dcterms:W3CDTF">2016-09-19T19:59:47Z</dcterms:modified>
</cp:coreProperties>
</file>